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1" r:id="rId6"/>
    <p:sldId id="263" r:id="rId7"/>
    <p:sldId id="259" r:id="rId8"/>
    <p:sldId id="260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iZObMQNzenNm1M5eY8fqarwQnT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7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04568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0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dc25e95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edc25e95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57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78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4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21c5d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1521c5d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95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b7b7813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24b7b7813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796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21c5d06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1521c5d06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2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01ffbd258_0_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c01ffbd258_0_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5098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gc01ffbd258_0_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gc01ffbd258_0_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c01ffbd258_0_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01ffbd258_0_52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c01ffbd258_0_5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c01ffbd258_0_5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01ffbd258_0_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c01ffbd258_0_2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c01ffbd258_0_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c01ffbd258_0_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gc01ffbd258_0_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01ffbd258_0_13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c01ffbd258_0_1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c01ffbd258_0_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c01ffbd258_0_1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gc01ffbd258_0_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01ffbd258_0_3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" name="Google Shape;28;gc01ffbd258_0_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01ffbd258_0_1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gc01ffbd258_0_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01ffbd258_0_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c01ffbd258_0_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c01ffbd258_0_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c01ffbd258_0_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c01ffbd258_0_1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c01ffbd258_0_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01ffbd258_0_3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c01ffbd258_0_3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c01ffbd258_0_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gc01ffbd258_0_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c01ffbd258_0_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01ffbd258_0_4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c01ffbd258_0_4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c01ffbd258_0_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c01ffbd258_0_4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gc01ffbd258_0_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c01ffbd258_0_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01ffbd258_0_47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c01ffbd258_0_47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c01ffbd258_0_47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gc01ffbd258_0_4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93C47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01ffbd258_0_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gc01ffbd258_0_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c01ffbd258_0_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109555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COMP2041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Week 4</a:t>
            </a:r>
            <a:endParaRPr/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848" y="2841876"/>
            <a:ext cx="1878880" cy="211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b="1" dirty="0"/>
              <a:t>Welcome to Week 4 of COMP2041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dirty="0"/>
              <a:t>Lab 3 due Monday 12PM AEDT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dirty="0"/>
              <a:t>Week 03 Weekly Test due Thursday 9PM AEDT</a:t>
            </a:r>
            <a:endParaRPr dirty="0"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dirty="0" smtClean="0"/>
              <a:t>Help session schedule has been released</a:t>
            </a:r>
            <a:endParaRPr dirty="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800" dirty="0" smtClean="0"/>
              <a:t>Caution</a:t>
            </a:r>
            <a:r>
              <a:rPr lang="en" sz="1800" dirty="0"/>
              <a:t>: Always very busy during assignment time, arrive early</a:t>
            </a:r>
            <a:endParaRPr sz="1800" dirty="0"/>
          </a:p>
        </p:txBody>
      </p:sp>
      <p:pic>
        <p:nvPicPr>
          <p:cNvPr id="4" name="Google Shape;6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0759" y="150013"/>
            <a:ext cx="2090407" cy="178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dc25e95da_0_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1" name="Google Shape;81;gedc25e95da_0_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/>
              <a:t>No new real </a:t>
            </a:r>
            <a:r>
              <a:rPr lang="en" sz="2200" dirty="0" smtClean="0"/>
              <a:t>content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 smtClean="0"/>
              <a:t>case, read, function</a:t>
            </a:r>
            <a:endParaRPr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/>
              <a:t>Tutorial Questions</a:t>
            </a:r>
            <a:endParaRPr sz="2200" dirty="0"/>
          </a:p>
        </p:txBody>
      </p:sp>
      <p:pic>
        <p:nvPicPr>
          <p:cNvPr id="82" name="Google Shape;82;gedc25e95da_0_5" descr="Universal Install Script" title="The failures usually don't hurt anything, and if it installs several versions, it increases the chance that one of them is right. (Note: The 'yes' command and '2&gt;/dev/null' are recommended additions.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984" y="3098434"/>
            <a:ext cx="1596167" cy="189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read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Reads from input. 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endParaRPr lang="en-US"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read –p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while read </a:t>
            </a:r>
            <a:r>
              <a:rPr lang="en-US" sz="1900" dirty="0" smtClean="0"/>
              <a:t>line </a:t>
            </a:r>
            <a:endParaRPr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681" y="3377362"/>
            <a:ext cx="1774110" cy="16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case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Simplifying if / </a:t>
            </a:r>
            <a:r>
              <a:rPr lang="en-US" sz="1900" dirty="0" err="1" smtClean="0"/>
              <a:t>elif</a:t>
            </a:r>
            <a:r>
              <a:rPr lang="en-US" sz="1900" dirty="0" smtClean="0"/>
              <a:t> / else statements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endParaRPr lang="en-US"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 smtClean="0"/>
              <a:t>Examples -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58" y="3158615"/>
            <a:ext cx="1748581" cy="183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21c5d060_1_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/>
              <a:t>function</a:t>
            </a:r>
            <a:endParaRPr dirty="0"/>
          </a:p>
        </p:txBody>
      </p:sp>
      <p:sp>
        <p:nvSpPr>
          <p:cNvPr id="75" name="Google Shape;75;g11521c5d060_1_1"/>
          <p:cNvSpPr txBox="1">
            <a:spLocks noGrp="1"/>
          </p:cNvSpPr>
          <p:nvPr>
            <p:ph type="body" idx="4294967295"/>
          </p:nvPr>
        </p:nvSpPr>
        <p:spPr>
          <a:xfrm>
            <a:off x="460950" y="835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9250">
              <a:buSzPts val="1900"/>
              <a:buChar char="-"/>
            </a:pPr>
            <a:r>
              <a:rPr lang="en-US" sz="1900" dirty="0" smtClean="0"/>
              <a:t>Helps us encapsulate </a:t>
            </a:r>
            <a:r>
              <a:rPr lang="en-US" sz="1900" dirty="0"/>
              <a:t>reusable blocks of code, making </a:t>
            </a:r>
            <a:r>
              <a:rPr lang="en-US" sz="1900" dirty="0" smtClean="0"/>
              <a:t>scripts </a:t>
            </a:r>
            <a:r>
              <a:rPr lang="en-US" sz="1900" dirty="0"/>
              <a:t>more modular and easier to maintain</a:t>
            </a:r>
            <a:r>
              <a:rPr lang="en-US" sz="1900" dirty="0" smtClean="0"/>
              <a:t>.</a:t>
            </a:r>
            <a:r>
              <a:rPr lang="en-US" sz="1900" dirty="0"/>
              <a:t/>
            </a:r>
            <a:br>
              <a:rPr lang="en-US" sz="1900" dirty="0"/>
            </a:br>
            <a:r>
              <a:rPr lang="en-US" sz="1100" dirty="0" smtClean="0"/>
              <a:t>(Basically the same thing from what we’ve been doing so far)</a:t>
            </a:r>
            <a:endParaRPr lang="en-US" sz="1900" dirty="0" smtClean="0"/>
          </a:p>
          <a:p>
            <a:pPr lvl="0" indent="-349250">
              <a:buSzPts val="1900"/>
              <a:buChar char="-"/>
            </a:pPr>
            <a:endParaRPr lang="en-US" sz="1900" dirty="0"/>
          </a:p>
          <a:p>
            <a:pPr lvl="0" indent="-349250">
              <a:buSzPts val="1900"/>
              <a:buChar char="-"/>
            </a:pPr>
            <a:r>
              <a:rPr lang="en-US" sz="1900" dirty="0" smtClean="0"/>
              <a:t>Examples -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496" y="3486561"/>
            <a:ext cx="1108031" cy="14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b7b781368_0_5"/>
          <p:cNvSpPr txBox="1">
            <a:spLocks noGrp="1"/>
          </p:cNvSpPr>
          <p:nvPr>
            <p:ph type="title"/>
          </p:nvPr>
        </p:nvSpPr>
        <p:spPr>
          <a:xfrm>
            <a:off x="476200" y="558525"/>
            <a:ext cx="7887000" cy="15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700"/>
              <a:t>Tutorial Questions</a:t>
            </a:r>
            <a:endParaRPr sz="47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5" y="3614815"/>
            <a:ext cx="1404425" cy="1404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521c5d060_1_9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976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Lab!</a:t>
            </a:r>
            <a:endParaRPr/>
          </a:p>
        </p:txBody>
      </p:sp>
      <p:pic>
        <p:nvPicPr>
          <p:cNvPr id="94" name="Google Shape;94;g11521c5d060_1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806" y="3578658"/>
            <a:ext cx="1400155" cy="144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98</Words>
  <Application>Microsoft Office PowerPoint</Application>
  <PresentationFormat>On-screen Show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Roboto</vt:lpstr>
      <vt:lpstr>Material</vt:lpstr>
      <vt:lpstr>COMP2041 Week 4</vt:lpstr>
      <vt:lpstr>Announcements</vt:lpstr>
      <vt:lpstr>Overview</vt:lpstr>
      <vt:lpstr>read</vt:lpstr>
      <vt:lpstr>case</vt:lpstr>
      <vt:lpstr>function</vt:lpstr>
      <vt:lpstr>Tutorial Questions</vt:lpstr>
      <vt:lpstr>To The Lab!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COMP2041 Week 4</dc:title>
  <cp:lastModifiedBy>Windows User</cp:lastModifiedBy>
  <cp:revision>7</cp:revision>
  <dcterms:modified xsi:type="dcterms:W3CDTF">2025-03-11T01:53:26Z</dcterms:modified>
</cp:coreProperties>
</file>